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1157568" y="835252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379985" y="408325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4337776" y="799669"/>
            <a:ext cx="4174784" cy="42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24</cp:revision>
  <dcterms:created xsi:type="dcterms:W3CDTF">2021-03-08T03:04:31Z</dcterms:created>
  <dcterms:modified xsi:type="dcterms:W3CDTF">2021-05-24T05:10:49Z</dcterms:modified>
</cp:coreProperties>
</file>